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2" r:id="rId3"/>
    <p:sldId id="259" r:id="rId4"/>
    <p:sldId id="283" r:id="rId5"/>
    <p:sldId id="268" r:id="rId6"/>
    <p:sldId id="260" r:id="rId7"/>
    <p:sldId id="284" r:id="rId8"/>
    <p:sldId id="285" r:id="rId9"/>
    <p:sldId id="286" r:id="rId10"/>
    <p:sldId id="261" r:id="rId11"/>
    <p:sldId id="262" r:id="rId12"/>
    <p:sldId id="263" r:id="rId13"/>
    <p:sldId id="266" r:id="rId14"/>
    <p:sldId id="28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17C35-A496-473F-BEB6-86912B6AFB38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BEF89-24AC-4953-8C98-B6344953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2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0770-1FA5-454D-BE5E-521419F69C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4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0770-1FA5-454D-BE5E-521419F69C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3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6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2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6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3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7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9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8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0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81816" y="2205694"/>
            <a:ext cx="10428368" cy="3083921"/>
          </a:xfrm>
          <a:prstGeom prst="rect">
            <a:avLst/>
          </a:prstGeom>
          <a:noFill/>
        </p:spPr>
        <p:txBody>
          <a:bodyPr wrap="none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 ĐỌC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FF7C8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FF7C8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6600" b="1" dirty="0" smtClean="0">
                <a:ln w="38100">
                  <a:noFill/>
                </a:ln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 CÔNG DÂN SỐ MỘT</a:t>
            </a:r>
          </a:p>
          <a:p>
            <a:pPr algn="ctr"/>
            <a:r>
              <a:rPr lang="en-US" sz="6600" b="1" dirty="0" smtClean="0">
                <a:ln w="38100">
                  <a:noFill/>
                </a:ln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 smtClean="0">
                <a:ln w="38100">
                  <a:noFill/>
                </a:ln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6600" b="1" dirty="0" smtClean="0">
                <a:ln w="38100">
                  <a:noFill/>
                </a:ln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38100">
                  <a:noFill/>
                </a:ln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dirty="0" smtClean="0">
                <a:ln w="38100">
                  <a:noFill/>
                </a:ln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6600" b="1" dirty="0">
              <a:ln w="38100">
                <a:noFill/>
              </a:ln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853125" y="184126"/>
            <a:ext cx="6485750" cy="94077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anchor="ctr" anchorCtr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sz="2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1794" y="1426716"/>
            <a:ext cx="1928413" cy="615553"/>
          </a:xfrm>
          <a:prstGeom prst="rect">
            <a:avLst/>
          </a:prstGeom>
          <a:solidFill>
            <a:srgbClr val="CC66FF">
              <a:alpha val="72941"/>
            </a:srgbClr>
          </a:solidFill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 19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452"/>
    </mc:Choice>
    <mc:Fallback xmlns="">
      <p:transition advTm="32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98613"/>
            <a:ext cx="10515600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Anh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035807"/>
            <a:ext cx="10515600" cy="304698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ngại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cam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đuối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con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5990" y="146304"/>
            <a:ext cx="6160020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0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3880">
        <p14:pan dir="u"/>
      </p:transition>
    </mc:Choice>
    <mc:Fallback xmlns="">
      <p:transition spd="slow" advTm="33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96756"/>
            <a:ext cx="10515600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cử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232093"/>
            <a:ext cx="10702635" cy="304698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ạ;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kiếp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Xòe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5990" y="146304"/>
            <a:ext cx="6160020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1207">
        <p14:pan dir="r"/>
      </p:transition>
    </mc:Choice>
    <mc:Fallback xmlns="">
      <p:transition spd="slow" advTm="712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77648"/>
            <a:ext cx="10515600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“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193877"/>
            <a:ext cx="10515600" cy="206210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số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Một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trong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đoạn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kịch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Thành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Vì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ý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thức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được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thức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tỉnh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rất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sớm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và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đã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quyết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tâm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tìm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đường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cứu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đường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toàn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ta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thoát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khỏi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kiếp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sống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nô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lệ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5990" y="146304"/>
            <a:ext cx="6160020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3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1464">
        <p14:pan dir="r"/>
      </p:transition>
    </mc:Choice>
    <mc:Fallback xmlns="">
      <p:transition spd="slow" advTm="31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5358" y="1008123"/>
            <a:ext cx="6617297" cy="35394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40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40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Ca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ngợi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3638">
        <p14:ripple/>
      </p:transition>
    </mc:Choice>
    <mc:Fallback xmlns="">
      <p:transition spd="slow" advTm="103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256" y="784876"/>
            <a:ext cx="8173488" cy="6073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7586" y="138545"/>
            <a:ext cx="4336828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69995" y="2189018"/>
            <a:ext cx="2162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64035" y="1828800"/>
            <a:ext cx="1094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30336" y="2479964"/>
            <a:ext cx="2781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24990" y="2479964"/>
            <a:ext cx="6714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11636" y="3726873"/>
            <a:ext cx="1136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24990" y="3726873"/>
            <a:ext cx="8584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64414" y="3449781"/>
            <a:ext cx="1903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427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3000">
        <p14:conveyor dir="l"/>
      </p:transition>
    </mc:Choice>
    <mc:Fallback xmlns="">
      <p:transition spd="slow" advTm="8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326" y="1566053"/>
            <a:ext cx="8659093" cy="40934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</a:p>
          <a:p>
            <a:pPr algn="ctr"/>
            <a:endParaRPr lang="en-US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)”.</a:t>
            </a: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20: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6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7597">
        <p15:prstTrans prst="origami"/>
      </p:transition>
    </mc:Choice>
    <mc:Fallback xmlns="">
      <p:transition spd="slow" advTm="27597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6069" y="224418"/>
            <a:ext cx="8239862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SGK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5 –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 –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10, 11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951" y="1945025"/>
            <a:ext cx="8119980" cy="470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3012">
        <p14:switch dir="r"/>
      </p:transition>
    </mc:Choice>
    <mc:Fallback xmlns="">
      <p:transition spd="slow" advTm="530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315" y="0"/>
            <a:ext cx="3941079" cy="480131"/>
          </a:xfrm>
        </p:spPr>
        <p:txBody>
          <a:bodyPr wrap="none" anchor="ctr" anchorCtr="0">
            <a:spAutoFit/>
          </a:bodyPr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endParaRPr lang="vi-V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197" y="480131"/>
            <a:ext cx="9581311" cy="637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1676">
        <p14:prism isInverted="1"/>
      </p:transition>
    </mc:Choice>
    <mc:Fallback xmlns="">
      <p:transition spd="slow" advTm="131676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869" y="122685"/>
            <a:ext cx="9064695" cy="67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1676">
        <p14:prism isInverted="1"/>
      </p:transition>
    </mc:Choice>
    <mc:Fallback xmlns="">
      <p:transition spd="slow" advTm="131676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91" y="2151728"/>
            <a:ext cx="10418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say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4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9167" y="146304"/>
            <a:ext cx="6160020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6946" y="1116235"/>
            <a:ext cx="207941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rgbClr val="99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b="1" dirty="0" smtClean="0">
                <a:solidFill>
                  <a:srgbClr val="99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endParaRPr lang="en-US" sz="3200" b="1" dirty="0">
              <a:solidFill>
                <a:srgbClr val="99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5640" y="1116235"/>
            <a:ext cx="256031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smtClean="0">
                <a:solidFill>
                  <a:srgbClr val="99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en-US" sz="3200" b="1">
              <a:solidFill>
                <a:srgbClr val="99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82145" y="1145899"/>
            <a:ext cx="7032" cy="37724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6946" y="2626631"/>
            <a:ext cx="171553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rí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6946" y="3381829"/>
            <a:ext cx="244631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Lãng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Sa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6946" y="1864203"/>
            <a:ext cx="378937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La-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tút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Tơ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rê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-vin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5640" y="1865383"/>
            <a:ext cx="300973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úng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065" y="5288340"/>
            <a:ext cx="119123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xưa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gang,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nạp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nòng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200m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6946" y="4132304"/>
            <a:ext cx="173477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hấp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5640" y="2626631"/>
            <a:ext cx="377481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ùng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tráng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7173" y="5853450"/>
            <a:ext cx="72558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òng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phách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mẽ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5441" y="3381828"/>
            <a:ext cx="449469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àu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La-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tút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Tơ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rê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-vin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5370" y="5514457"/>
            <a:ext cx="1154431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ột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buôn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1911,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rời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0735" y="4128952"/>
            <a:ext cx="166423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5950" y="5873115"/>
            <a:ext cx="79585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iển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4961" y="4892224"/>
            <a:ext cx="173477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hấp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52031" y="5731232"/>
            <a:ext cx="71583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giục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9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703">
        <p14:ripple/>
      </p:transition>
    </mc:Choice>
    <mc:Fallback xmlns="">
      <p:transition spd="slow" advTm="51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20" grpId="0" animBg="1"/>
      <p:bldP spid="20" grpId="1" animBg="1"/>
      <p:bldP spid="19" grpId="0"/>
      <p:bldP spid="17" grpId="0"/>
      <p:bldP spid="18" grpId="0" animBg="1"/>
      <p:bldP spid="18" grpId="1" animBg="1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6" grpId="0" animBg="1"/>
      <p:bldP spid="26" grpId="1" animBg="1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5171" y="5821081"/>
            <a:ext cx="458888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La-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tút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Tơ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rê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-vin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76" y="200025"/>
            <a:ext cx="96297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5716" y="6148106"/>
            <a:ext cx="300973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00" y="50555"/>
            <a:ext cx="9180582" cy="60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43484" y="6109139"/>
            <a:ext cx="166423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5" y="295708"/>
            <a:ext cx="9892916" cy="55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2|3.9|3.6|10.9|1.9|4.4|1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0.5|15|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577</Words>
  <Application>Microsoft Office PowerPoint</Application>
  <PresentationFormat>Widescreen</PresentationFormat>
  <Paragraphs>58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19 - TĐ Người công dân số 1 tiếp theo</dc:title>
  <dc:creator>Binh Pham</dc:creator>
  <cp:lastModifiedBy>Binh Pham</cp:lastModifiedBy>
  <cp:revision>114</cp:revision>
  <dcterms:created xsi:type="dcterms:W3CDTF">2021-11-12T18:13:01Z</dcterms:created>
  <dcterms:modified xsi:type="dcterms:W3CDTF">2022-01-01T11:58:34Z</dcterms:modified>
</cp:coreProperties>
</file>